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"/>
  </p:notesMasterIdLst>
  <p:handoutMasterIdLst>
    <p:handoutMasterId r:id="rId7"/>
  </p:handoutMasterIdLst>
  <p:sldIdLst>
    <p:sldId id="420" r:id="rId2"/>
    <p:sldId id="444" r:id="rId3"/>
    <p:sldId id="445" r:id="rId4"/>
    <p:sldId id="446" r:id="rId5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0"/>
            <p14:sldId id="444"/>
            <p14:sldId id="445"/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0704" autoAdjust="0"/>
  </p:normalViewPr>
  <p:slideViewPr>
    <p:cSldViewPr snapToGrid="0" snapToObjects="1">
      <p:cViewPr varScale="1">
        <p:scale>
          <a:sx n="78" d="100"/>
          <a:sy n="78" d="100"/>
        </p:scale>
        <p:origin x="662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4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5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1575" y="2676493"/>
            <a:ext cx="7341129" cy="1036319"/>
          </a:xfrm>
        </p:spPr>
        <p:txBody>
          <a:bodyPr tIns="0" rtlCol="0" anchor="ctr" anchorCtr="0"/>
          <a:lstStyle/>
          <a:p>
            <a:pPr rtl="0"/>
            <a:r>
              <a:rPr lang="en-GB" dirty="0"/>
              <a:t>Questions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Open loop control – V/f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E069B-4C54-4E04-AA3D-246E3B76BC1B}"/>
              </a:ext>
            </a:extLst>
          </p:cNvPr>
          <p:cNvSpPr txBox="1"/>
          <p:nvPr/>
        </p:nvSpPr>
        <p:spPr>
          <a:xfrm>
            <a:off x="855407" y="1962099"/>
            <a:ext cx="40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87D673E-85E4-4E9D-8521-097BE361DA80}"/>
              </a:ext>
            </a:extLst>
          </p:cNvPr>
          <p:cNvSpPr txBox="1"/>
          <p:nvPr/>
        </p:nvSpPr>
        <p:spPr>
          <a:xfrm>
            <a:off x="619760" y="1617948"/>
            <a:ext cx="10744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Open loop control useful for debugging and verifying.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V/F relates voltage and frequency through a constant.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13895FA-41A9-4964-B8FA-CB91354AB747}"/>
                  </a:ext>
                </a:extLst>
              </p:cNvPr>
              <p:cNvSpPr txBox="1"/>
              <p:nvPr/>
            </p:nvSpPr>
            <p:spPr>
              <a:xfrm>
                <a:off x="4155408" y="3070199"/>
                <a:ext cx="4965462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𝑛𝑜𝑚𝑖𝑛𝑎𝑙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13895FA-41A9-4964-B8FA-CB91354A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08" y="3070199"/>
                <a:ext cx="4965462" cy="569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4">
                <a:extLst>
                  <a:ext uri="{FF2B5EF4-FFF2-40B4-BE49-F238E27FC236}">
                    <a16:creationId xmlns:a16="http://schemas.microsoft.com/office/drawing/2014/main" id="{D63129A4-1AF6-4FC5-BC52-1391DF52C0FE}"/>
                  </a:ext>
                </a:extLst>
              </p:cNvPr>
              <p:cNvSpPr txBox="1"/>
              <p:nvPr/>
            </p:nvSpPr>
            <p:spPr>
              <a:xfrm>
                <a:off x="587374" y="4260455"/>
                <a:ext cx="1074454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cycle will be then limited according to V.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At 0Hz, duty cycle is always d = 0.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𝑛𝑜𝑚𝑖𝑛𝑎𝑙</m:t>
                        </m:r>
                      </m:sub>
                    </m:sSub>
                  </m:oMath>
                </a14:m>
                <a:r>
                  <a:rPr lang="en-GB" sz="1600" spc="300" dirty="0"/>
                  <a:t>, the max duty cycle is d = 1.</a:t>
                </a:r>
              </a:p>
            </p:txBody>
          </p:sp>
        </mc:Choice>
        <mc:Fallback>
          <p:sp>
            <p:nvSpPr>
              <p:cNvPr id="6" name="Tekstfelt 4">
                <a:extLst>
                  <a:ext uri="{FF2B5EF4-FFF2-40B4-BE49-F238E27FC236}">
                    <a16:creationId xmlns:a16="http://schemas.microsoft.com/office/drawing/2014/main" id="{D63129A4-1AF6-4FC5-BC52-1391DF52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4260455"/>
                <a:ext cx="10744547" cy="861774"/>
              </a:xfrm>
              <a:prstGeom prst="rect">
                <a:avLst/>
              </a:prstGeom>
              <a:blipFill>
                <a:blip r:embed="rId4"/>
                <a:stretch>
                  <a:fillRect l="-227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Open loop control – V/f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E069B-4C54-4E04-AA3D-246E3B76BC1B}"/>
              </a:ext>
            </a:extLst>
          </p:cNvPr>
          <p:cNvSpPr txBox="1"/>
          <p:nvPr/>
        </p:nvSpPr>
        <p:spPr>
          <a:xfrm>
            <a:off x="855407" y="1962099"/>
            <a:ext cx="40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87D673E-85E4-4E9D-8521-097BE361DA80}"/>
              </a:ext>
            </a:extLst>
          </p:cNvPr>
          <p:cNvSpPr txBox="1"/>
          <p:nvPr/>
        </p:nvSpPr>
        <p:spPr>
          <a:xfrm>
            <a:off x="619760" y="1617948"/>
            <a:ext cx="10744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Open loop control useful for debugging and verifying.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V/F relates voltage and frequency through a constant.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13895FA-41A9-4964-B8FA-CB91354AB747}"/>
                  </a:ext>
                </a:extLst>
              </p:cNvPr>
              <p:cNvSpPr txBox="1"/>
              <p:nvPr/>
            </p:nvSpPr>
            <p:spPr>
              <a:xfrm>
                <a:off x="4155408" y="3070199"/>
                <a:ext cx="4965462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𝑛𝑜𝑚𝑖𝑛𝑎𝑙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13895FA-41A9-4964-B8FA-CB91354A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08" y="3070199"/>
                <a:ext cx="4965462" cy="569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4">
                <a:extLst>
                  <a:ext uri="{FF2B5EF4-FFF2-40B4-BE49-F238E27FC236}">
                    <a16:creationId xmlns:a16="http://schemas.microsoft.com/office/drawing/2014/main" id="{D63129A4-1AF6-4FC5-BC52-1391DF52C0FE}"/>
                  </a:ext>
                </a:extLst>
              </p:cNvPr>
              <p:cNvSpPr txBox="1"/>
              <p:nvPr/>
            </p:nvSpPr>
            <p:spPr>
              <a:xfrm>
                <a:off x="587374" y="4260455"/>
                <a:ext cx="1074454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cycle will be then limited according to V.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At 0Hz, duty cycle is always d = 0.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𝑛𝑜𝑚𝑖𝑛𝑎𝑙</m:t>
                        </m:r>
                      </m:sub>
                    </m:sSub>
                  </m:oMath>
                </a14:m>
                <a:r>
                  <a:rPr lang="en-GB" sz="1600" spc="300" dirty="0"/>
                  <a:t>, the max duty cycle is d = 1.</a:t>
                </a:r>
              </a:p>
            </p:txBody>
          </p:sp>
        </mc:Choice>
        <mc:Fallback>
          <p:sp>
            <p:nvSpPr>
              <p:cNvPr id="6" name="Tekstfelt 4">
                <a:extLst>
                  <a:ext uri="{FF2B5EF4-FFF2-40B4-BE49-F238E27FC236}">
                    <a16:creationId xmlns:a16="http://schemas.microsoft.com/office/drawing/2014/main" id="{D63129A4-1AF6-4FC5-BC52-1391DF52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4260455"/>
                <a:ext cx="10744547" cy="861774"/>
              </a:xfrm>
              <a:prstGeom prst="rect">
                <a:avLst/>
              </a:prstGeom>
              <a:blipFill>
                <a:blip r:embed="rId4"/>
                <a:stretch>
                  <a:fillRect l="-227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20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46813"/>
            <a:ext cx="3974794" cy="1474385"/>
          </a:xfrm>
        </p:spPr>
        <p:txBody>
          <a:bodyPr/>
          <a:lstStyle/>
          <a:p>
            <a:r>
              <a:rPr lang="en-US" dirty="0"/>
              <a:t>Thermal losses in MOSFETs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E069B-4C54-4E04-AA3D-246E3B76BC1B}"/>
              </a:ext>
            </a:extLst>
          </p:cNvPr>
          <p:cNvSpPr txBox="1"/>
          <p:nvPr/>
        </p:nvSpPr>
        <p:spPr>
          <a:xfrm>
            <a:off x="960239" y="2720175"/>
            <a:ext cx="276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Modelled like an electrical circuit where: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1AFDA-2612-47C6-8C2F-084580012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55" y="3366506"/>
            <a:ext cx="6597444" cy="2326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5699E2E-62D6-4199-8246-BC1CC1EA3C8E}"/>
                  </a:ext>
                </a:extLst>
              </p:cNvPr>
              <p:cNvSpPr txBox="1"/>
              <p:nvPr/>
            </p:nvSpPr>
            <p:spPr>
              <a:xfrm>
                <a:off x="1747665" y="3505006"/>
                <a:ext cx="630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5699E2E-62D6-4199-8246-BC1CC1EA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65" y="3505006"/>
                <a:ext cx="630109" cy="276999"/>
              </a:xfrm>
              <a:prstGeom prst="rect">
                <a:avLst/>
              </a:prstGeom>
              <a:blipFill>
                <a:blip r:embed="rId4"/>
                <a:stretch>
                  <a:fillRect l="-7767" r="-679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8586BA0-6E91-4D1C-BA71-1F6EC87AE7FD}"/>
                  </a:ext>
                </a:extLst>
              </p:cNvPr>
              <p:cNvSpPr txBox="1"/>
              <p:nvPr/>
            </p:nvSpPr>
            <p:spPr>
              <a:xfrm>
                <a:off x="1747664" y="3824921"/>
                <a:ext cx="680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8586BA0-6E91-4D1C-BA71-1F6EC87AE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64" y="3824921"/>
                <a:ext cx="680827" cy="276999"/>
              </a:xfrm>
              <a:prstGeom prst="rect">
                <a:avLst/>
              </a:prstGeom>
              <a:blipFill>
                <a:blip r:embed="rId5"/>
                <a:stretch>
                  <a:fillRect l="-7207" r="-720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2DBA15C-346B-463F-8D83-388EE5BF5C18}"/>
                  </a:ext>
                </a:extLst>
              </p:cNvPr>
              <p:cNvSpPr txBox="1"/>
              <p:nvPr/>
            </p:nvSpPr>
            <p:spPr>
              <a:xfrm>
                <a:off x="1747665" y="4144836"/>
                <a:ext cx="875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2DBA15C-346B-463F-8D83-388EE5BF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65" y="4144836"/>
                <a:ext cx="875817" cy="276999"/>
              </a:xfrm>
              <a:prstGeom prst="rect">
                <a:avLst/>
              </a:prstGeom>
              <a:blipFill>
                <a:blip r:embed="rId6"/>
                <a:stretch>
                  <a:fillRect l="-5594" r="-139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61DF99D-C3E0-4CD7-9AC0-0645A4A107C4}"/>
                  </a:ext>
                </a:extLst>
              </p:cNvPr>
              <p:cNvSpPr txBox="1"/>
              <p:nvPr/>
            </p:nvSpPr>
            <p:spPr>
              <a:xfrm>
                <a:off x="1501381" y="4859738"/>
                <a:ext cx="1298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61DF99D-C3E0-4CD7-9AC0-0645A4A1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81" y="4859738"/>
                <a:ext cx="1298176" cy="276999"/>
              </a:xfrm>
              <a:prstGeom prst="rect">
                <a:avLst/>
              </a:prstGeom>
              <a:blipFill>
                <a:blip r:embed="rId7"/>
                <a:stretch>
                  <a:fillRect l="-3286" r="-469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 descr="Imagen que contiene objeto&#10;&#10;Descripción generada automáticamente">
            <a:extLst>
              <a:ext uri="{FF2B5EF4-FFF2-40B4-BE49-F238E27FC236}">
                <a16:creationId xmlns:a16="http://schemas.microsoft.com/office/drawing/2014/main" id="{C1F23648-C289-4B1D-8ECD-F7D106E2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77" y="1107482"/>
            <a:ext cx="6351292" cy="19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6429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834</TotalTime>
  <Words>193</Words>
  <Application>Microsoft Office PowerPoint</Application>
  <PresentationFormat>Panorámica</PresentationFormat>
  <Paragraphs>28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Cambria Math</vt:lpstr>
      <vt:lpstr>Wingdings</vt:lpstr>
      <vt:lpstr>AAU PowerPoint</vt:lpstr>
      <vt:lpstr>Questions</vt:lpstr>
      <vt:lpstr>Open loop control – V/f</vt:lpstr>
      <vt:lpstr>Open loop control – V/f</vt:lpstr>
      <vt:lpstr>Thermal losses in MOSFETs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543</cp:revision>
  <cp:lastPrinted>2019-01-10T14:45:54Z</cp:lastPrinted>
  <dcterms:created xsi:type="dcterms:W3CDTF">2016-11-10T06:07:03Z</dcterms:created>
  <dcterms:modified xsi:type="dcterms:W3CDTF">2019-06-17T14:53:04Z</dcterms:modified>
</cp:coreProperties>
</file>